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сф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речевое развитие</c:v>
                </c:pt>
                <c:pt idx="1">
                  <c:v>познавательное развитие</c:v>
                </c:pt>
                <c:pt idx="2">
                  <c:v>соц-ком. Развитие</c:v>
                </c:pt>
                <c:pt idx="3">
                  <c:v>худ-эстит. Развитие</c:v>
                </c:pt>
                <c:pt idx="4">
                  <c:v>физическое развитие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76</c:v>
                </c:pt>
                <c:pt idx="3">
                  <c:v>19</c:v>
                </c:pt>
                <c:pt idx="4">
                  <c:v>62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чсф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речевое развитие</c:v>
                </c:pt>
                <c:pt idx="1">
                  <c:v>познавательное развитие</c:v>
                </c:pt>
                <c:pt idx="2">
                  <c:v>соц-ком. Развитие</c:v>
                </c:pt>
                <c:pt idx="3">
                  <c:v>худ-эстит. Развитие</c:v>
                </c:pt>
                <c:pt idx="4">
                  <c:v>физическое развитие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81</c:v>
                </c:pt>
                <c:pt idx="1">
                  <c:v>86</c:v>
                </c:pt>
                <c:pt idx="2">
                  <c:v>24</c:v>
                </c:pt>
                <c:pt idx="3">
                  <c:v>81</c:v>
                </c:pt>
                <c:pt idx="4">
                  <c:v>38</c:v>
                </c:pt>
                <c:pt idx="5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нсф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речевое развитие</c:v>
                </c:pt>
                <c:pt idx="1">
                  <c:v>познавательное развитие</c:v>
                </c:pt>
                <c:pt idx="2">
                  <c:v>соц-ком. Развитие</c:v>
                </c:pt>
                <c:pt idx="3">
                  <c:v>худ-эстит. Развитие</c:v>
                </c:pt>
                <c:pt idx="4">
                  <c:v>физическое развитие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275264"/>
        <c:axId val="161424896"/>
        <c:axId val="0"/>
      </c:bar3DChart>
      <c:catAx>
        <c:axId val="16127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1424896"/>
        <c:crosses val="autoZero"/>
        <c:auto val="1"/>
        <c:lblAlgn val="ctr"/>
        <c:lblOffset val="100"/>
        <c:noMultiLvlLbl val="0"/>
      </c:catAx>
      <c:valAx>
        <c:axId val="16142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75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ФЭМП</c:v>
                </c:pt>
                <c:pt idx="1">
                  <c:v>развитие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ФЭМП</c:v>
                </c:pt>
                <c:pt idx="1">
                  <c:v>развитие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74</c:v>
                </c:pt>
                <c:pt idx="1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ФЭМП</c:v>
                </c:pt>
                <c:pt idx="1">
                  <c:v>развитие речи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26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851840"/>
        <c:axId val="123249024"/>
        <c:axId val="0"/>
      </c:bar3DChart>
      <c:catAx>
        <c:axId val="9885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3249024"/>
        <c:crosses val="autoZero"/>
        <c:auto val="1"/>
        <c:lblAlgn val="ctr"/>
        <c:lblOffset val="100"/>
        <c:noMultiLvlLbl val="0"/>
      </c:catAx>
      <c:valAx>
        <c:axId val="12324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85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6F25FE8-DD3D-46E8-9D75-A1034D16408C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CC1E59-45B3-4B40-A551-3E0498F12E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945053"/>
            <a:ext cx="5131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группы №3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9726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6-7 лет.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должен знать ребёнок на конец учебного года. 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Ознакомление с результатами п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едагогической диагностики подготовительной к школе группе.</a:t>
            </a:r>
            <a:endParaRPr lang="ru-RU" sz="32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План мероприятий на 2018-2019 учебный год.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Мастер-класс «Звуковой анализ слова. Составление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хем предложений».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Разное.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9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200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6-7 лет.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сюжетно-ролевых играх дети подготовительной к школе группы начинают осваивать сложные взаимодействия людей;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Образы из окружающей жизни и литературных произведений, передаваемые детьми в изобразительной деятельности, становятся сложнее;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Изображение человека становится еще более детализированным и пропорциональным;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в значительной степени осваивают конструирование из строительного материала;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Развивается образное мышление;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Продолжают развиваться навыки обобщения и рассуждения;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внимание дошкольников, оно становится произвольным;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дошкольников продолжает развиваться речь: ее звуковая сторона, грамматический строй, лексика. Развивается связная речь;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детей развиваются диалогическая и некоторые виды монологической речи.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подготовительной к школе группе завершается дошкольный возраст;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концу дошкольного возраста ребенок обладает высоким уровнем познавательного и личностного развития.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4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должен знать ребёнок на конец учебного года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игре, общении, конструировании;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положительно относится к миру, другим людям и самому себе;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обладает воображением, которое реализуется в разных видах деятельности;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достаточно хорошо владеет устной речью;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способен к волевым усилиям, может следовать социальным нормам поведения;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любознательность, задает вопросы взрослым и сверстникам, интересуется причинно-следственными связями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3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Ознакомление с результатами п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едагогической диагностики подготовительной к школе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группе</a:t>
            </a:r>
          </a:p>
          <a:p>
            <a:pPr lvl="0" algn="ctr"/>
            <a:endParaRPr lang="ru-RU" sz="24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lvl="0" algn="ctr"/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3396577"/>
              </p:ext>
            </p:extLst>
          </p:nvPr>
        </p:nvGraphicFramePr>
        <p:xfrm>
          <a:off x="1524000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94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контрольных занятий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подготовительной к школе группы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21813242"/>
              </p:ext>
            </p:extLst>
          </p:nvPr>
        </p:nvGraphicFramePr>
        <p:xfrm>
          <a:off x="1331640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91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445" y="548680"/>
            <a:ext cx="734481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мероприятий на 2018-2019 учебный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Городское соревнование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арничка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Осенний праздник – октябрь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Спортивные соревнования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Малышиада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Новогодний праздник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«Лыжня России»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Мероприятие, посвященное Дню защитника Отечества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Городской чемпионат по футболу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Городской конкурс исследовательских работ «Я - исследователь»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Спортивные соревнования «Папа, мама, я – спортивная семья»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Фестиваль «Весёлые нотки»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Мероприятия, посвященные Международному дню 8 Марта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Физкультурно-образовательный фестиваль «ДРОЗД»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Шашечный турнир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Фестиваль «Пасхальный колокольчик»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«День космонавтики»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Мероприятие, посвященное 9 Мая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Праздник, посвященный выпуску детей в школу</a:t>
            </a:r>
          </a:p>
          <a:p>
            <a:pPr lvl="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29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</TotalTime>
  <Words>393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6</cp:revision>
  <dcterms:created xsi:type="dcterms:W3CDTF">2018-10-05T18:28:02Z</dcterms:created>
  <dcterms:modified xsi:type="dcterms:W3CDTF">2018-10-05T19:28:28Z</dcterms:modified>
</cp:coreProperties>
</file>